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5" r:id="rId7"/>
    <p:sldId id="266" r:id="rId8"/>
    <p:sldId id="267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256" autoAdjust="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5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1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1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5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46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624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5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0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1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20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D0316-E618-490B-9CE3-4E207FF4C5B0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0FFD-1FAB-40A6-B394-081E670A11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2482" y="1265382"/>
            <a:ext cx="7327036" cy="2543138"/>
          </a:xfrm>
        </p:spPr>
        <p:txBody>
          <a:bodyPr>
            <a:normAutofit/>
          </a:bodyPr>
          <a:lstStyle/>
          <a:p>
            <a:r>
              <a:rPr lang="ru-RU" b="1" u="sng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n-lt"/>
              </a:rPr>
              <a:t>Родительское собрание-тренинг</a:t>
            </a:r>
            <a:endParaRPr lang="en-US" b="1" u="sng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278497"/>
            <a:ext cx="9144000" cy="1655762"/>
          </a:xfrm>
        </p:spPr>
        <p:txBody>
          <a:bodyPr/>
          <a:lstStyle/>
          <a:p>
            <a:r>
              <a:rPr lang="ru-RU" dirty="0"/>
              <a:t>. Подготовили студентки 303 группы :</a:t>
            </a:r>
          </a:p>
          <a:p>
            <a:r>
              <a:rPr lang="ru-RU" dirty="0"/>
              <a:t>Чувашева Анастасия, Белоносова Анастасия, </a:t>
            </a:r>
            <a:r>
              <a:rPr lang="ru-RU" dirty="0" err="1"/>
              <a:t>Барахтина</a:t>
            </a:r>
            <a:r>
              <a:rPr lang="ru-RU" dirty="0"/>
              <a:t> Екатерина, </a:t>
            </a:r>
            <a:r>
              <a:rPr lang="ru-RU" dirty="0" err="1"/>
              <a:t>Наделяева</a:t>
            </a:r>
            <a:r>
              <a:rPr lang="ru-RU" dirty="0"/>
              <a:t> Полина, Бут Алена, Куринная Марина, Кайгородова Марина, Токарева Анастасия, Трухина Алина, Селина Ирина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79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4A8D6-9C44-F2CB-03F1-5AFC55009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1298144"/>
            <a:ext cx="4436724" cy="645850"/>
          </a:xfrm>
        </p:spPr>
        <p:txBody>
          <a:bodyPr>
            <a:normAutofit fontScale="90000"/>
          </a:bodyPr>
          <a:lstStyle/>
          <a:p>
            <a:r>
              <a:rPr lang="ru-RU" sz="4000" b="1" i="1" dirty="0"/>
              <a:t>Что такое тренинг</a:t>
            </a:r>
            <a:r>
              <a:rPr lang="en-US" sz="4000" b="1" i="1" dirty="0"/>
              <a:t>?</a:t>
            </a:r>
            <a:endParaRPr lang="ru-RU" sz="4000" b="1" i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00827-E498-4EF5-5291-35B680208B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85" r="778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5D82319B-986A-8994-7DC0-4FB230084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238239" cy="3588798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 err="1"/>
              <a:t>Трениро́вка</a:t>
            </a:r>
            <a:r>
              <a:rPr lang="ru-RU" sz="2400" dirty="0"/>
              <a:t> (</a:t>
            </a:r>
            <a:r>
              <a:rPr lang="ru-RU" sz="2400" dirty="0" err="1"/>
              <a:t>тре́нинг</a:t>
            </a:r>
            <a:r>
              <a:rPr lang="ru-RU" sz="2400" dirty="0"/>
              <a:t>) (англ. </a:t>
            </a:r>
            <a:r>
              <a:rPr lang="ru-RU" sz="2400" dirty="0" err="1"/>
              <a:t>training</a:t>
            </a:r>
            <a:r>
              <a:rPr lang="ru-RU" sz="2400" dirty="0"/>
              <a:t> от </a:t>
            </a:r>
            <a:r>
              <a:rPr lang="ru-RU" sz="2400" dirty="0" err="1"/>
              <a:t>train</a:t>
            </a:r>
            <a:r>
              <a:rPr lang="ru-RU" sz="2400" dirty="0"/>
              <a:t> — «обучать, воспитывать») — метод активного обучения, направленный на развитие знаний, умений и навыков, а также социальных установок. Тренинг — форма интерактивного обучения, целью которого является развитие компетентности межличностного и профессионального поведения в общении</a:t>
            </a:r>
          </a:p>
        </p:txBody>
      </p:sp>
    </p:spTree>
    <p:extLst>
      <p:ext uri="{BB962C8B-B14F-4D97-AF65-F5344CB8AC3E}">
        <p14:creationId xmlns:p14="http://schemas.microsoft.com/office/powerpoint/2010/main" val="2048857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46C0A0-674A-8ABF-7D30-A9FDF067D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69" y="674703"/>
            <a:ext cx="5051942" cy="778958"/>
          </a:xfrm>
        </p:spPr>
        <p:txBody>
          <a:bodyPr>
            <a:normAutofit/>
          </a:bodyPr>
          <a:lstStyle/>
          <a:p>
            <a:r>
              <a:rPr lang="ru-RU" sz="3600" b="1" i="1" dirty="0"/>
              <a:t>Родительские тренинги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4A6C08-DB05-8F28-08F9-7C5B1832F2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1099" r="11099"/>
          <a:stretch>
            <a:fillRect/>
          </a:stretch>
        </p:blipFill>
        <p:spPr>
          <a:xfrm>
            <a:off x="5585172" y="1258296"/>
            <a:ext cx="5950565" cy="4698621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92065FE-9999-1689-4D29-41DD6B5B3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69" y="1714433"/>
            <a:ext cx="4616936" cy="424248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/>
              <a:t>это активная форма работы с теми родителями, которые осознают проблемные ситуации в семье, хотят изменить свое взаимодействие с собственным ребенком, сделать его более открытым и доверительным и понимают необходимость приобретения новых знаний и умений в воспитании собственного ребенка. Проводятся с группой из 10-15 человек психологом школы, который дает возможность родителям на время ощутить себя ребенком, пережить эмоционально детские впечатления. </a:t>
            </a:r>
          </a:p>
        </p:txBody>
      </p:sp>
    </p:spTree>
    <p:extLst>
      <p:ext uri="{BB962C8B-B14F-4D97-AF65-F5344CB8AC3E}">
        <p14:creationId xmlns:p14="http://schemas.microsoft.com/office/powerpoint/2010/main" val="2516978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6EA69-05E7-244B-47F6-BD1387EA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4" y="782376"/>
            <a:ext cx="10515600" cy="1325563"/>
          </a:xfrm>
        </p:spPr>
        <p:txBody>
          <a:bodyPr/>
          <a:lstStyle/>
          <a:p>
            <a:r>
              <a:rPr lang="ru-RU" dirty="0"/>
              <a:t>Упражнение «Запрещаем – разрешаем»</a:t>
            </a:r>
            <a:br>
              <a:rPr lang="ru-RU" dirty="0"/>
            </a:b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FA91F7-EB74-8510-D58A-2790A3489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460379" y="705774"/>
            <a:ext cx="4270157" cy="6019059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r>
              <a:rPr lang="ru-RU" dirty="0"/>
              <a:t>На доску крепятся три цветных листа, соответствующие зонам запрета.</a:t>
            </a:r>
          </a:p>
          <a:p>
            <a:r>
              <a:rPr lang="ru-RU" dirty="0"/>
              <a:t>зеленый символизирует зону «Полная свобода»;</a:t>
            </a:r>
          </a:p>
          <a:p>
            <a:r>
              <a:rPr lang="ru-RU" dirty="0"/>
              <a:t>желтый – зону «Относительная свобода»;</a:t>
            </a:r>
          </a:p>
          <a:p>
            <a:r>
              <a:rPr lang="ru-RU" dirty="0"/>
              <a:t>красный – зону «Запрещено».</a:t>
            </a:r>
          </a:p>
          <a:p>
            <a:r>
              <a:rPr lang="ru-RU" dirty="0"/>
              <a:t>Участникам тренинга предлагается составить список возможных действий детей, распределив их по трем основным зонам. Полученные варианты анализируются: родители совместно с ведущим (психологом, педагогом) прогнозируют возможные ситуации и допущенные ошибки.</a:t>
            </a:r>
          </a:p>
          <a:p>
            <a:r>
              <a:rPr lang="ru-RU" dirty="0"/>
              <a:t>Это задание позволит каждому из нас проявить чуть больше ласки, внимания, любви.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4BBEA0-5665-9251-187A-F60C06EC7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381" y="1893163"/>
            <a:ext cx="422764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04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FD6F1-CF70-4528-3FEF-CDE08821B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66" y="892206"/>
            <a:ext cx="3932237" cy="1600200"/>
          </a:xfrm>
        </p:spPr>
        <p:txBody>
          <a:bodyPr/>
          <a:lstStyle/>
          <a:p>
            <a:r>
              <a:rPr lang="ru-RU" dirty="0"/>
              <a:t>Упражнение «Солнце любви»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AE445C-4FA5-0452-7311-0C2D256EE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673" y="1367161"/>
            <a:ext cx="6232125" cy="415475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9D379554-434C-2136-EA67-B89BFB033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ru-RU" sz="2000" dirty="0"/>
          </a:p>
          <a:p>
            <a:r>
              <a:rPr lang="ru-RU" sz="2000" dirty="0"/>
              <a:t>Каждый участник рисует на листке бумаги солнце, в центре которого пишет имя ребенка. На каждом лучике солнца необходимо перечислить все прекрасные качества своих детей.</a:t>
            </a:r>
          </a:p>
          <a:p>
            <a:r>
              <a:rPr lang="ru-RU" sz="2000" dirty="0"/>
              <a:t>Затем все участники демонстрируют свое «солнце любви» и зачитывают то, что написали.</a:t>
            </a:r>
          </a:p>
          <a:p>
            <a:r>
              <a:rPr lang="ru-RU" sz="2000" dirty="0"/>
              <a:t>Педагог предлагает взять это Солнышко домой</a:t>
            </a:r>
          </a:p>
        </p:txBody>
      </p:sp>
    </p:spTree>
    <p:extLst>
      <p:ext uri="{BB962C8B-B14F-4D97-AF65-F5344CB8AC3E}">
        <p14:creationId xmlns:p14="http://schemas.microsoft.com/office/powerpoint/2010/main" val="107754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5A0101-57FC-EC51-88F7-6471EC906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«Родительские установки»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F40B51-C2DA-755A-432C-EED2C00A08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995" r="24995"/>
          <a:stretch>
            <a:fillRect/>
          </a:stretch>
        </p:blipFill>
        <p:spPr>
          <a:xfrm>
            <a:off x="6096001" y="917291"/>
            <a:ext cx="5259388" cy="494376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20000A3-92C5-D8C9-7BFA-6F993BA92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6128" y="2057400"/>
            <a:ext cx="5669872" cy="4183602"/>
          </a:xfrm>
        </p:spPr>
        <p:txBody>
          <a:bodyPr>
            <a:normAutofit fontScale="92500" lnSpcReduction="10000"/>
          </a:bodyPr>
          <a:lstStyle/>
          <a:p>
            <a:r>
              <a:rPr lang="ru-RU" sz="1400" dirty="0"/>
              <a:t>Участников просят закрыть глаза, сделать</a:t>
            </a:r>
          </a:p>
          <a:p>
            <a:r>
              <a:rPr lang="ru-RU" sz="1400" dirty="0"/>
              <a:t>несколько глубоких вдохов и медленных, плавных выдохов – и на фоне</a:t>
            </a:r>
          </a:p>
          <a:p>
            <a:r>
              <a:rPr lang="ru-RU" sz="1400" dirty="0"/>
              <a:t>расслабленного состояния вспомнить свою родительскую семью, свое детство. Как</a:t>
            </a:r>
          </a:p>
          <a:p>
            <a:r>
              <a:rPr lang="ru-RU" sz="1400" dirty="0"/>
              <a:t>реагировали родители на ваши шалости, капризы, проступки? Как бы они закончили</a:t>
            </a:r>
          </a:p>
          <a:p>
            <a:r>
              <a:rPr lang="ru-RU" sz="1400" dirty="0"/>
              <a:t>следующие предложения: «Дети плохо себя ведут, потому что...», «Непослушный</a:t>
            </a:r>
          </a:p>
          <a:p>
            <a:r>
              <a:rPr lang="ru-RU" sz="1400" dirty="0"/>
              <a:t>ребенок-это...», «Родители должны...»? Затем после выхода из состояния</a:t>
            </a:r>
          </a:p>
          <a:p>
            <a:r>
              <a:rPr lang="ru-RU" sz="1400" dirty="0"/>
              <a:t>расслабления участники делятся своими переживаниями и мыслями по поводу</a:t>
            </a:r>
          </a:p>
          <a:p>
            <a:r>
              <a:rPr lang="ru-RU" sz="1400" dirty="0"/>
              <a:t>родительских установок. В ходе обсуждения необходимо дифференцировать</a:t>
            </a:r>
          </a:p>
          <a:p>
            <a:r>
              <a:rPr lang="ru-RU" sz="1400" dirty="0"/>
              <a:t>актуальные установки на «помогающие», т.е. рациональные, эффективные – и</a:t>
            </a:r>
          </a:p>
          <a:p>
            <a:r>
              <a:rPr lang="ru-RU" sz="1400" dirty="0"/>
              <a:t>«мешающие», т.е. нерациональные, неэффективные в сфере детско-родительских</a:t>
            </a:r>
          </a:p>
          <a:p>
            <a:r>
              <a:rPr lang="ru-RU" sz="1400" dirty="0"/>
              <a:t>взаимоотношений.</a:t>
            </a:r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612808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85C32-24DC-5601-C3D6-E36503F63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Ассоциации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1C63C6-5BBD-927C-C179-C0F8C9DD91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399756"/>
            <a:ext cx="6172200" cy="4048963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5B5E2D4-8038-5043-E92A-F99ED0AF8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Родители делятся на 2 команды</a:t>
            </a:r>
          </a:p>
          <a:p>
            <a:r>
              <a:rPr lang="ru-RU" dirty="0"/>
              <a:t>1 команда ,, Напишите свои ассоциации, когда вы слышите слово „счастливый ребенок "</a:t>
            </a:r>
          </a:p>
          <a:p>
            <a:r>
              <a:rPr lang="ru-RU" dirty="0"/>
              <a:t>2 команда Напишите свои ассоциации когда вы слышите слово „ эффективный родитель“</a:t>
            </a:r>
          </a:p>
          <a:p>
            <a:r>
              <a:rPr lang="ru-RU" dirty="0"/>
              <a:t>После чего проводим обсуждение</a:t>
            </a:r>
          </a:p>
        </p:txBody>
      </p:sp>
    </p:spTree>
    <p:extLst>
      <p:ext uri="{BB962C8B-B14F-4D97-AF65-F5344CB8AC3E}">
        <p14:creationId xmlns:p14="http://schemas.microsoft.com/office/powerpoint/2010/main" val="3519333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FA74B-B1F6-F11D-EE71-3B5C06932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297" y="768350"/>
            <a:ext cx="10515600" cy="984774"/>
          </a:xfrm>
        </p:spPr>
        <p:txBody>
          <a:bodyPr/>
          <a:lstStyle/>
          <a:p>
            <a:r>
              <a:rPr lang="ru-RU" dirty="0"/>
              <a:t>ВЫВОД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ECC263-28CD-27CA-149C-1E2A601AD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936" y="1928813"/>
            <a:ext cx="10515600" cy="291839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Благодаря тренингам, в короткие сроки улучшается качество работы сотрудников вашей организации, заметно проявляется их личностный рост, а также совершенствуются управленческие навыки и самого руководителя. Главная цель тренингов - выявить слабо развитые навыки индивида и помочь ему исправить ситуацию.</a:t>
            </a:r>
          </a:p>
        </p:txBody>
      </p:sp>
    </p:spTree>
    <p:extLst>
      <p:ext uri="{BB962C8B-B14F-4D97-AF65-F5344CB8AC3E}">
        <p14:creationId xmlns:p14="http://schemas.microsoft.com/office/powerpoint/2010/main" val="359407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AB29F1-9D92-F1C7-2621-DBE02E253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450" y="2210538"/>
            <a:ext cx="6029853" cy="4004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AACF57-ECBC-97D4-08EA-80F285D9044F}"/>
              </a:ext>
            </a:extLst>
          </p:cNvPr>
          <p:cNvSpPr txBox="1"/>
          <p:nvPr/>
        </p:nvSpPr>
        <p:spPr>
          <a:xfrm>
            <a:off x="1890944" y="1026279"/>
            <a:ext cx="89220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34937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510</Words>
  <Application>Microsoft Office PowerPoint</Application>
  <PresentationFormat>Широкоэкранный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Родительское собрание-тренинг</vt:lpstr>
      <vt:lpstr>Что такое тренинг?</vt:lpstr>
      <vt:lpstr>Родительские тренинги</vt:lpstr>
      <vt:lpstr>Упражнение «Запрещаем – разрешаем» </vt:lpstr>
      <vt:lpstr>Упражнение «Солнце любви» </vt:lpstr>
      <vt:lpstr>«Родительские установки»</vt:lpstr>
      <vt:lpstr>Ассоциации</vt:lpstr>
      <vt:lpstr>ВЫВОД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User</dc:creator>
  <cp:lastModifiedBy>Настя Чувашева</cp:lastModifiedBy>
  <cp:revision>4</cp:revision>
  <dcterms:created xsi:type="dcterms:W3CDTF">2020-05-18T13:21:39Z</dcterms:created>
  <dcterms:modified xsi:type="dcterms:W3CDTF">2023-12-15T04:52:54Z</dcterms:modified>
</cp:coreProperties>
</file>