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60" r:id="rId1"/>
  </p:sldMasterIdLst>
  <p:sldIdLst>
    <p:sldId id="279" r:id="rId2"/>
    <p:sldId id="284" r:id="rId3"/>
    <p:sldId id="285" r:id="rId4"/>
    <p:sldId id="256" r:id="rId5"/>
    <p:sldId id="276" r:id="rId6"/>
    <p:sldId id="286" r:id="rId7"/>
    <p:sldId id="287" r:id="rId8"/>
    <p:sldId id="288" r:id="rId9"/>
    <p:sldId id="289" r:id="rId10"/>
    <p:sldId id="275" r:id="rId11"/>
    <p:sldId id="278" r:id="rId12"/>
    <p:sldId id="283" r:id="rId13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5147" autoAdjust="0"/>
  </p:normalViewPr>
  <p:slideViewPr>
    <p:cSldViewPr snapToGrid="0">
      <p:cViewPr>
        <p:scale>
          <a:sx n="91" d="100"/>
          <a:sy n="91" d="100"/>
        </p:scale>
        <p:origin x="-326" y="-17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562707" y="1371600"/>
            <a:ext cx="109728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FCFB74-683D-4ECA-9C18-40E6284F2AD9}" type="datetimeFigureOut">
              <a:rPr lang="ru-RU" smtClean="0"/>
              <a:t>31.03.2025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D7B7A0-B8DA-4D42-A867-79A0AC5D1D69}" type="slidenum">
              <a:rPr lang="ru-RU" smtClean="0"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828800" y="3331698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FCFB74-683D-4ECA-9C18-40E6284F2AD9}" type="datetimeFigureOut">
              <a:rPr lang="ru-RU" smtClean="0"/>
              <a:t>31.03.2025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D7B7A0-B8DA-4D42-A867-79A0AC5D1D6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FCFB74-683D-4ECA-9C18-40E6284F2AD9}" type="datetimeFigureOut">
              <a:rPr lang="ru-RU" smtClean="0"/>
              <a:t>31.03.2025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D7B7A0-B8DA-4D42-A867-79A0AC5D1D6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FCFB74-683D-4ECA-9C18-40E6284F2AD9}" type="datetimeFigureOut">
              <a:rPr lang="ru-RU" smtClean="0"/>
              <a:t>31.03.2025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D7B7A0-B8DA-4D42-A867-79A0AC5D1D6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33600" y="609600"/>
            <a:ext cx="94488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133600" y="2507786"/>
            <a:ext cx="94488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FCFB74-683D-4ECA-9C18-40E6284F2AD9}" type="datetimeFigureOut">
              <a:rPr lang="ru-RU" smtClean="0"/>
              <a:t>31.03.2025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0566400" y="6416676"/>
            <a:ext cx="1016000" cy="365125"/>
          </a:xfrm>
        </p:spPr>
        <p:txBody>
          <a:bodyPr/>
          <a:lstStyle/>
          <a:p>
            <a:fld id="{0AD7B7A0-B8DA-4D42-A867-79A0AC5D1D69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FCFB74-683D-4ECA-9C18-40E6284F2AD9}" type="datetimeFigureOut">
              <a:rPr lang="ru-RU" smtClean="0"/>
              <a:t>31.03.2025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D7B7A0-B8DA-4D42-A867-79A0AC5D1D6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109728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6193368" y="1535113"/>
            <a:ext cx="5389033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609600" y="2362201"/>
            <a:ext cx="5386917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93368" y="2362201"/>
            <a:ext cx="5389033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FCFB74-683D-4ECA-9C18-40E6284F2AD9}" type="datetimeFigureOut">
              <a:rPr lang="ru-RU" smtClean="0"/>
              <a:t>31.03.2025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D7B7A0-B8DA-4D42-A867-79A0AC5D1D6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FCFB74-683D-4ECA-9C18-40E6284F2AD9}" type="datetimeFigureOut">
              <a:rPr lang="ru-RU" smtClean="0"/>
              <a:t>31.03.2025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D7B7A0-B8DA-4D42-A867-79A0AC5D1D6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FCFB74-683D-4ECA-9C18-40E6284F2AD9}" type="datetimeFigureOut">
              <a:rPr lang="ru-RU" smtClean="0"/>
              <a:t>31.03.2025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D7B7A0-B8DA-4D42-A867-79A0AC5D1D6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09601" y="1524001"/>
            <a:ext cx="4011084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FCFB74-683D-4ECA-9C18-40E6284F2AD9}" type="datetimeFigureOut">
              <a:rPr lang="ru-RU" smtClean="0"/>
              <a:t>31.03.2025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D7B7A0-B8DA-4D42-A867-79A0AC5D1D6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38400" y="609600"/>
            <a:ext cx="73152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438400" y="1831975"/>
            <a:ext cx="73152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438400" y="1166787"/>
            <a:ext cx="73152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FCFB74-683D-4ECA-9C18-40E6284F2AD9}" type="datetimeFigureOut">
              <a:rPr lang="ru-RU" smtClean="0"/>
              <a:t>31.03.2025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D7B7A0-B8DA-4D42-A867-79A0AC5D1D6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109728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09600" y="6416676"/>
            <a:ext cx="28448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3FFCFB74-683D-4ECA-9C18-40E6284F2AD9}" type="datetimeFigureOut">
              <a:rPr lang="ru-RU" smtClean="0"/>
              <a:t>31.03.2025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4165600" y="6416676"/>
            <a:ext cx="38608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10566400" y="6416676"/>
            <a:ext cx="1016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0AD7B7A0-B8DA-4D42-A867-79A0AC5D1D69}" type="slidenum">
              <a:rPr lang="ru-RU" smtClean="0"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C:\Users\адми\Desktop\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86092" y="164983"/>
            <a:ext cx="8705908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C:\Users\адми\Desktop\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8489" y="4489203"/>
            <a:ext cx="3514581" cy="19787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адми\Desktop\2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062136" cy="40621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altLang="en-US"/>
          </a:p>
        </p:txBody>
      </p:sp>
      <p:pic>
        <p:nvPicPr>
          <p:cNvPr id="4" name="Замещающее содержимое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72774" y="67747"/>
            <a:ext cx="9142095" cy="6857365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altLang="en-US"/>
          </a:p>
        </p:txBody>
      </p:sp>
      <p:pic>
        <p:nvPicPr>
          <p:cNvPr id="4" name="Замещающее содержимое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19075" y="109692"/>
            <a:ext cx="8347046" cy="6857365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en-US" dirty="0" smtClean="0"/>
              <a:t>Спасибо за внимание!</a:t>
            </a:r>
            <a:endParaRPr lang="ru-RU" altLang="en-US" dirty="0"/>
          </a:p>
        </p:txBody>
      </p:sp>
      <p:pic>
        <p:nvPicPr>
          <p:cNvPr id="4" name="Замещающее содержимое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 flipV="1">
            <a:off x="1870745" y="1300294"/>
            <a:ext cx="8822933" cy="4938544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/>
              <a:t>Тема занятия:</a:t>
            </a:r>
            <a:endParaRPr lang="ru-RU" b="1" dirty="0"/>
          </a:p>
        </p:txBody>
      </p:sp>
      <p:pic>
        <p:nvPicPr>
          <p:cNvPr id="2050" name="Picture 2" descr="C:\Users\адми\Desktop\11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6500" y="1451295"/>
            <a:ext cx="6424278" cy="46166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5666809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Патриотическая композиция с лентами</a:t>
            </a:r>
            <a:endParaRPr lang="ru-RU" dirty="0"/>
          </a:p>
        </p:txBody>
      </p:sp>
      <p:pic>
        <p:nvPicPr>
          <p:cNvPr id="3074" name="Picture 2" descr="C:\Users\адми\Desktop\10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41737" y="1600200"/>
            <a:ext cx="4708525" cy="4708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2412147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2643" y="1461019"/>
            <a:ext cx="9246714" cy="5150840"/>
          </a:xfrm>
          <a:prstGeom prst="rect">
            <a:avLst/>
          </a:prstGeom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234893"/>
            <a:ext cx="6811347" cy="1409349"/>
          </a:xfrm>
        </p:spPr>
        <p:txBody>
          <a:bodyPr>
            <a:normAutofit fontScale="92500" lnSpcReduction="20000"/>
          </a:bodyPr>
          <a:lstStyle/>
          <a:p>
            <a:pPr algn="l"/>
            <a:r>
              <a:rPr lang="ru-RU" sz="5400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История возникновения георгиевской ленты</a:t>
            </a:r>
            <a:endParaRPr lang="ru-RU" sz="5400" dirty="0">
              <a:solidFill>
                <a:schemeClr val="bg1">
                  <a:lumMod val="75000"/>
                  <a:lumOff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88605" y="4609323"/>
            <a:ext cx="3730752" cy="200253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altLang="en-US"/>
          </a:p>
        </p:txBody>
      </p:sp>
      <p:pic>
        <p:nvPicPr>
          <p:cNvPr id="4" name="Замещающее содержимое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838325" y="0"/>
            <a:ext cx="10353675" cy="696722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 descr="C:\Users\адми\Desktop\5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732" y="284278"/>
            <a:ext cx="10234569" cy="63681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1658965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8651" y="241763"/>
            <a:ext cx="8277136" cy="6616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6231959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35478" y="274638"/>
            <a:ext cx="8746921" cy="1143000"/>
          </a:xfrm>
        </p:spPr>
        <p:txBody>
          <a:bodyPr/>
          <a:lstStyle/>
          <a:p>
            <a:r>
              <a:rPr lang="ru-RU" dirty="0" smtClean="0"/>
              <a:t>Защитники Отечества</a:t>
            </a:r>
            <a:endParaRPr lang="ru-RU" dirty="0"/>
          </a:p>
        </p:txBody>
      </p:sp>
      <p:pic>
        <p:nvPicPr>
          <p:cNvPr id="4" name="Picture 4" descr="Picture background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9115" y="2375952"/>
            <a:ext cx="6090629" cy="43184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Picture background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71435" y="213919"/>
            <a:ext cx="2779553" cy="20846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0" name="Picture 6" descr="Picture background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1011" y="1367406"/>
            <a:ext cx="4926545" cy="39847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3316909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09600" y="1600199"/>
            <a:ext cx="10972800" cy="5060659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7170" name="Picture 2" descr="C:\Users\адми\Desktop\5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3573" y="360726"/>
            <a:ext cx="9395946" cy="62246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2935210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1348</TotalTime>
  <Words>17</Words>
  <Application>Microsoft Office PowerPoint</Application>
  <PresentationFormat>Произвольный</PresentationFormat>
  <Paragraphs>5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Апекс</vt:lpstr>
      <vt:lpstr>Презентация PowerPoint</vt:lpstr>
      <vt:lpstr>Тема занятия:</vt:lpstr>
      <vt:lpstr>Патриотическая композиция с лентами</vt:lpstr>
      <vt:lpstr>Презентация PowerPoint</vt:lpstr>
      <vt:lpstr>Презентация PowerPoint</vt:lpstr>
      <vt:lpstr>Презентация PowerPoint</vt:lpstr>
      <vt:lpstr>Презентация PowerPoint</vt:lpstr>
      <vt:lpstr>Защитники Отечества</vt:lpstr>
      <vt:lpstr>Презентация PowerPoint</vt:lpstr>
      <vt:lpstr>Презентация PowerPoint</vt:lpstr>
      <vt:lpstr>Презентация PowerPoint</vt:lpstr>
      <vt:lpstr>Спасибо за внимание!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адми</cp:lastModifiedBy>
  <cp:revision>32</cp:revision>
  <dcterms:created xsi:type="dcterms:W3CDTF">2020-04-17T14:39:00Z</dcterms:created>
  <dcterms:modified xsi:type="dcterms:W3CDTF">2025-04-01T05:33:22Z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6A587A85DC144BE99733DD1F9F46DCEE_12</vt:lpwstr>
  </property>
  <property fmtid="{D5CDD505-2E9C-101B-9397-08002B2CF9AE}" pid="3" name="KSOProductBuildVer">
    <vt:lpwstr>1049-12.2.0.19805</vt:lpwstr>
  </property>
</Properties>
</file>