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6" r:id="rId4"/>
    <p:sldId id="263" r:id="rId5"/>
    <p:sldId id="270" r:id="rId6"/>
    <p:sldId id="264" r:id="rId7"/>
    <p:sldId id="271" r:id="rId8"/>
    <p:sldId id="272" r:id="rId9"/>
    <p:sldId id="277" r:id="rId10"/>
    <p:sldId id="279" r:id="rId11"/>
    <p:sldId id="278" r:id="rId12"/>
    <p:sldId id="275" r:id="rId13"/>
    <p:sldId id="276" r:id="rId14"/>
    <p:sldId id="280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20016" autoAdjust="0"/>
    <p:restoredTop sz="94660"/>
  </p:normalViewPr>
  <p:slideViewPr>
    <p:cSldViewPr>
      <p:cViewPr varScale="1">
        <p:scale>
          <a:sx n="71" d="100"/>
          <a:sy n="71" d="100"/>
        </p:scale>
        <p:origin x="-16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/>
              <a:pPr>
                <a:defRPr/>
              </a:pPr>
              <a:t>08.01.2024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/>
              <a:pPr>
                <a:defRPr/>
              </a:pPr>
              <a:t>08.01.2024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/>
              <a:pPr>
                <a:defRPr/>
              </a:pPr>
              <a:t>08.01.2024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/>
              <a:pPr>
                <a:defRPr/>
              </a:pPr>
              <a:t>08.01.2024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/>
              <a:pPr>
                <a:defRPr/>
              </a:pPr>
              <a:t>08.01.2024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/>
              <a:pPr>
                <a:defRPr/>
              </a:pPr>
              <a:t>08.01.2024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/>
              <a:pPr>
                <a:defRPr/>
              </a:pPr>
              <a:t>08.01.2024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/>
              <a:pPr>
                <a:defRPr/>
              </a:pPr>
              <a:t>08.01.2024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/>
              <a:pPr>
                <a:defRPr/>
              </a:pPr>
              <a:t>08.01.2024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/>
              <a:pPr>
                <a:defRPr/>
              </a:pPr>
              <a:t>08.01.2024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/>
              <a:pPr>
                <a:defRPr/>
              </a:pPr>
              <a:t>08.01.2024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/>
              <a:pPr>
                <a:defRPr/>
              </a:pPr>
              <a:t>08.01.2024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357290" y="3357562"/>
            <a:ext cx="7358063" cy="1470025"/>
          </a:xfrm>
        </p:spPr>
        <p:txBody>
          <a:bodyPr/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/>
            </a:r>
            <a:br>
              <a:rPr lang="ru-RU" sz="2800" b="1" i="1" dirty="0" smtClean="0">
                <a:solidFill>
                  <a:srgbClr val="FF0000"/>
                </a:solidFill>
              </a:rPr>
            </a:br>
            <a:r>
              <a:rPr lang="ru-RU" sz="2800" b="1" i="1" dirty="0" smtClean="0">
                <a:solidFill>
                  <a:srgbClr val="FF0000"/>
                </a:solidFill>
              </a:rPr>
              <a:t/>
            </a:r>
            <a:br>
              <a:rPr lang="ru-RU" sz="2800" b="1" i="1" dirty="0" smtClean="0">
                <a:solidFill>
                  <a:srgbClr val="FF0000"/>
                </a:solidFill>
              </a:rPr>
            </a:br>
            <a:r>
              <a:rPr lang="ru-RU" sz="2800" b="1" i="1" dirty="0" smtClean="0">
                <a:solidFill>
                  <a:srgbClr val="FF0000"/>
                </a:solidFill>
              </a:rPr>
              <a:t/>
            </a:r>
            <a:br>
              <a:rPr lang="ru-RU" sz="2800" b="1" i="1" dirty="0" smtClean="0">
                <a:solidFill>
                  <a:srgbClr val="FF0000"/>
                </a:solidFill>
              </a:rPr>
            </a:br>
            <a:r>
              <a:rPr lang="ru-RU" sz="2800" b="1" i="1" dirty="0" smtClean="0">
                <a:solidFill>
                  <a:srgbClr val="FF0000"/>
                </a:solidFill>
              </a:rPr>
              <a:t/>
            </a:r>
            <a:br>
              <a:rPr lang="ru-RU" sz="2800" b="1" i="1" dirty="0" smtClean="0">
                <a:solidFill>
                  <a:srgbClr val="FF0000"/>
                </a:solidFill>
              </a:rPr>
            </a:br>
            <a:r>
              <a:rPr lang="ru-RU" sz="2800" b="1" i="1" dirty="0" smtClean="0">
                <a:solidFill>
                  <a:srgbClr val="FF0000"/>
                </a:solidFill>
              </a:rPr>
              <a:t>Анализ реализации годового проекта  «Удивительное рядом»</a:t>
            </a:r>
            <a:br>
              <a:rPr lang="ru-RU" sz="2800" b="1" i="1" dirty="0" smtClean="0">
                <a:solidFill>
                  <a:srgbClr val="FF0000"/>
                </a:solidFill>
              </a:rPr>
            </a:br>
            <a:r>
              <a:rPr lang="ru-RU" sz="2800" b="1" i="1" dirty="0" smtClean="0">
                <a:solidFill>
                  <a:srgbClr val="FF0000"/>
                </a:solidFill>
              </a:rPr>
              <a:t>в подготовительной к школе группе </a:t>
            </a:r>
            <a:r>
              <a:rPr lang="ru-RU" b="1" i="1" dirty="0"/>
              <a:t/>
            </a:r>
            <a:br>
              <a:rPr lang="ru-RU" b="1" i="1" dirty="0"/>
            </a:br>
            <a:r>
              <a:rPr lang="ru-RU" b="1" i="1" dirty="0"/>
              <a:t/>
            </a:r>
            <a:br>
              <a:rPr lang="ru-RU" b="1" i="1" dirty="0"/>
            </a:br>
            <a:r>
              <a:rPr lang="ru-RU" b="1" i="1" dirty="0" smtClean="0"/>
              <a:t>                              </a:t>
            </a:r>
            <a:r>
              <a:rPr lang="ru-RU" sz="2800" b="1" dirty="0" err="1" smtClean="0">
                <a:solidFill>
                  <a:srgbClr val="FF0000"/>
                </a:solidFill>
              </a:rPr>
              <a:t>Шамариной</a:t>
            </a:r>
            <a:r>
              <a:rPr lang="ru-RU" sz="2800" b="1" dirty="0" smtClean="0">
                <a:solidFill>
                  <a:srgbClr val="FF0000"/>
                </a:solidFill>
              </a:rPr>
              <a:t> Ю.А.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2023 г.</a:t>
            </a:r>
            <a:r>
              <a:rPr lang="ru-RU" sz="2800" b="1" dirty="0">
                <a:solidFill>
                  <a:srgbClr val="FF0000"/>
                </a:solidFill>
              </a:rPr>
              <a:t/>
            </a:r>
            <a:br>
              <a:rPr lang="ru-RU" sz="2800" b="1" dirty="0">
                <a:solidFill>
                  <a:srgbClr val="FF0000"/>
                </a:solidFill>
              </a:rPr>
            </a:b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714348" y="142852"/>
            <a:ext cx="8001056" cy="46166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Муниципальное бюджетное дошкольное образовательное учреждение детский сад компенсирующего вида № 438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714348" y="0"/>
            <a:ext cx="8320611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   «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Вулканы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познакомить детей с природным явлением – вулканом, причиной его извержения;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развивать активность, инициативность и самостоятельность в познавательной деятельности.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Экспериментирование: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«Как происходит извержение вулкана?»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https://melkie.net/wp-content/uploads/2018/03/opyt-s-sodoy-izverzhenie-vulkana.png"/>
          <p:cNvPicPr>
            <a:picLocks noChangeAspect="1" noChangeArrowheads="1"/>
          </p:cNvPicPr>
          <p:nvPr/>
        </p:nvPicPr>
        <p:blipFill>
          <a:blip r:embed="rId2"/>
          <a:srcRect t="39024" r="2439"/>
          <a:stretch>
            <a:fillRect/>
          </a:stretch>
        </p:blipFill>
        <p:spPr bwMode="auto">
          <a:xfrm>
            <a:off x="571472" y="3292822"/>
            <a:ext cx="4214842" cy="1975708"/>
          </a:xfrm>
          <a:prstGeom prst="rect">
            <a:avLst/>
          </a:prstGeom>
          <a:noFill/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2F68272-F4A4-4974-8D69-4181E67D9B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4" y="3714752"/>
            <a:ext cx="3393122" cy="231846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0"/>
            <a:ext cx="9364295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         «Удивительные камни»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формировать представление о камнях, как части неживой природы, об их роли в жизни человека.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Развивать эмоциональную отзывчивость,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любознательность, интерес к разнообразным природным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ресурсам, воспитывать экологическую культуру дошкольников.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Экспериментирование: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«Какие бывают камни» (цвет, форма,  размер, характер поверхности и т.д.),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«Плавает - тонет». 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C:\Users\Home\Desktop\WhatsApp Image 2023-05-23 at 23.44.20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643314"/>
            <a:ext cx="4000528" cy="2252797"/>
          </a:xfrm>
          <a:prstGeom prst="rect">
            <a:avLst/>
          </a:prstGeom>
          <a:noFill/>
        </p:spPr>
      </p:pic>
      <p:pic>
        <p:nvPicPr>
          <p:cNvPr id="5125" name="Picture 5" descr="https://www.maam.ru/upload/blogs/detsad-303915-142253849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3643314"/>
            <a:ext cx="3295636" cy="24717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0" y="0"/>
            <a:ext cx="8170057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                                                                     «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Эта удивительная соль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 формирование у детей представлений о соли как необычном для человека продукте;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вызвать интерес к исследованию полезного ископаемого;  стимулировать познавательную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активность детей, создавая условия для исследовательской деятельности.</a:t>
            </a:r>
            <a:b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Экспериментирование: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«Волшебные свойства соли».</a:t>
            </a:r>
            <a:endParaRPr kumimoji="0" lang="ru-RU" sz="16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8195" name="Picture 3" descr="https://sovyatka.ru/800/600/https/ds03.infourok.ru/uploads/ex/09a3/00044f62-c6075ed2/hello_html_6e1cd85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643314"/>
            <a:ext cx="3500430" cy="2064106"/>
          </a:xfrm>
          <a:prstGeom prst="rect">
            <a:avLst/>
          </a:prstGeom>
          <a:noFill/>
        </p:spPr>
      </p:pic>
      <p:pic>
        <p:nvPicPr>
          <p:cNvPr id="8197" name="Picture 5" descr="https://www.maam.ru/upload/blogs/2e66359105525d224bfe22f39c401a2f.jpg.jpg"/>
          <p:cNvPicPr>
            <a:picLocks noChangeAspect="1" noChangeArrowheads="1"/>
          </p:cNvPicPr>
          <p:nvPr/>
        </p:nvPicPr>
        <p:blipFill>
          <a:blip r:embed="rId3"/>
          <a:srcRect t="49397" r="-2889"/>
          <a:stretch>
            <a:fillRect/>
          </a:stretch>
        </p:blipFill>
        <p:spPr bwMode="auto">
          <a:xfrm>
            <a:off x="4500562" y="3786190"/>
            <a:ext cx="4357750" cy="16055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0"/>
            <a:ext cx="7619073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Волшебница вода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 </a:t>
            </a: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продолжать знакомить детей с самым важным компонентом природы – водой, без которой невозможна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жизнь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 планете Земля. </a:t>
            </a: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Расширять представления о роли воды в жизни растений, животных, человека и ее влиянии на здоровье.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Формировать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представления о свойствах и состояниях  воды.</a:t>
            </a: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Формировать осознанное, бережное отношение к воде как важному природному ресурсу, закладывать основы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экологической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культуры личности.</a:t>
            </a:r>
            <a:endParaRPr kumimoji="0" lang="ru-RU" sz="12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Экспериментирование:</a:t>
            </a: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«Свойства воды» (бесцветная, прозрачная, без запаха и вкуса и т. д.), «Лед – это вода»,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«Можно ли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носить воду в решете», </a:t>
            </a: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171" name="Picture 3" descr="https://fsd.multiurok.ru/html/2019/02/27/s_5c7674977643e/1101180_6.jpeg"/>
          <p:cNvPicPr>
            <a:picLocks noChangeAspect="1" noChangeArrowheads="1"/>
          </p:cNvPicPr>
          <p:nvPr/>
        </p:nvPicPr>
        <p:blipFill>
          <a:blip r:embed="rId2"/>
          <a:srcRect t="5129" r="-3846"/>
          <a:stretch>
            <a:fillRect/>
          </a:stretch>
        </p:blipFill>
        <p:spPr bwMode="auto">
          <a:xfrm>
            <a:off x="1357290" y="4572008"/>
            <a:ext cx="2714644" cy="1860017"/>
          </a:xfrm>
          <a:prstGeom prst="rect">
            <a:avLst/>
          </a:prstGeom>
          <a:noFill/>
        </p:spPr>
      </p:pic>
      <p:pic>
        <p:nvPicPr>
          <p:cNvPr id="7173" name="Picture 5" descr="https://blogger.googleusercontent.com/img/b/R29vZ2xl/AVvXsEiYqEZODIBrsBl0ZhpBHd_jY4MGdtTY1v03TciPFvwiZqFngboo1_tKge9xE4ylAidW4DJfzXTvdKisSVtTtfM30wcs3loaC1y3EIYXfEk2QlJ_qhU3XLC1MQaMIMyIjU0OgftFuYsFZLkzLhppo8PkjTeA1sLyfE8IfuCaLJCnav8HOua0XLITobYs/s1209/hello_html_2b6ee35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4500570"/>
            <a:ext cx="3142752" cy="19288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1538" y="2071678"/>
            <a:ext cx="735811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 детей появились предпосылки к поисковой деятельности; умение определять возможные методы решения проблемы с помощью взрослого, а затем и самостоятельно; умение применять методы, способствующие решению поставленной задачи, с использованием различных вариантов; желание пользоваться специальной терминологией, ведение конструктивной беседы в процессе совместной, а затем самостоятельной исследовательской деятельности; желание самостоятельно делать выводы и выдвигать гипотезы. Повысился уровень любознательности, наблюдательности. Проявилась интеллектуальная инициатива. Пополнился словарный запас многими понятиями. 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00166" y="214290"/>
            <a:ext cx="54292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Результативность проекта «Мир вокруг нас»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71472" y="214290"/>
            <a:ext cx="67866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Подготовительная к школе группа «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Читайки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Home\Desktop\WhatsApp Image 2023-05-22 at 22.16.47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214554"/>
            <a:ext cx="6357982" cy="36809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214414" y="285728"/>
            <a:ext cx="65707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Анализ реализации годового проекта «Мир вокруг нас»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785787" y="2214554"/>
            <a:ext cx="7572428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 и задачи проекта:</a:t>
            </a: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Расширить знания детей об окружающем мире через опытно-экспериментальную деятельность, воспитывать любознательность,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активность, формировать знания о науке, профессиях.</a:t>
            </a: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126659" y="3357562"/>
            <a:ext cx="8578695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3" algn="just">
              <a:buFontTx/>
              <a:buChar char="•"/>
              <a:tabLst>
                <a:tab pos="457200" algn="l"/>
              </a:tabLst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Расширять представление детей о физических свойствах окружающего мира;</a:t>
            </a: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Знакомить с различными свойствами веществ (твердость, мягкость, сыпучесть, вязкость, плавучесть, растворимость.);</a:t>
            </a: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Расширять представление об использовании человеком факторов природной среды: солнце, земля, воздух, вода, растения и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животные - для удовлетворения своих потребностей. Расширять представление детей о значимости воды и воздуха в жизни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человека;</a:t>
            </a: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Формировать опыт выполнения правил техники безопасности при проведении физических экспериментов;</a:t>
            </a: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Развивать эмоционально-ценностное отношение к окружающему миру;</a:t>
            </a: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Развивать интеллектуальные эмоции детей: создавать условия для возникновения удивления по отношению к наблюдаемым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явлениям, для пробуждения интереса к решению поставленных задач, для возможности радоваться сделанному открытию.</a:t>
            </a: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Формировать у детей разные способы познания, которые необходимы для решения познавательных задач;</a:t>
            </a: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Учить детей целенаправленно отыскивать ответы на вопросы – делать предположения, средства и способы для их проверки,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осуществлять эту проверку и делать адекватные выводы</a:t>
            </a: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8526809" y="6643710"/>
            <a:ext cx="117157" cy="214290"/>
          </a:xfrm>
        </p:spPr>
        <p:txBody>
          <a:bodyPr/>
          <a:lstStyle/>
          <a:p>
            <a:pPr>
              <a:buNone/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1857364"/>
            <a:ext cx="53360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Экологический проект «Огород на подоконнике»</a:t>
            </a:r>
          </a:p>
        </p:txBody>
      </p:sp>
      <p:sp>
        <p:nvSpPr>
          <p:cNvPr id="12292" name="AutoShape 4" descr="blob:https://web.whatsapp.com/055318cb-18f5-40ef-8b40-7453e34d211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3" name="Picture 5" descr="C:\Users\Home\Desktop\WhatsApp Image 2022-05-25 at 00.09.37.jpeg"/>
          <p:cNvPicPr>
            <a:picLocks noChangeAspect="1" noChangeArrowheads="1"/>
          </p:cNvPicPr>
          <p:nvPr/>
        </p:nvPicPr>
        <p:blipFill>
          <a:blip r:embed="rId2" cstate="print"/>
          <a:srcRect r="-6061" b="14674"/>
          <a:stretch>
            <a:fillRect/>
          </a:stretch>
        </p:blipFill>
        <p:spPr bwMode="auto">
          <a:xfrm>
            <a:off x="5715008" y="3786190"/>
            <a:ext cx="1778806" cy="2541152"/>
          </a:xfrm>
          <a:prstGeom prst="rect">
            <a:avLst/>
          </a:prstGeom>
          <a:noFill/>
        </p:spPr>
      </p:pic>
      <p:pic>
        <p:nvPicPr>
          <p:cNvPr id="3074" name="Picture 2" descr="C:\Users\Home\Desktop\WhatsApp Image 2023-05-23 at 06.59.20.jpeg"/>
          <p:cNvPicPr>
            <a:picLocks noChangeAspect="1" noChangeArrowheads="1"/>
          </p:cNvPicPr>
          <p:nvPr/>
        </p:nvPicPr>
        <p:blipFill>
          <a:blip r:embed="rId3"/>
          <a:srcRect t="22736" r="2073" b="16926"/>
          <a:stretch>
            <a:fillRect/>
          </a:stretch>
        </p:blipFill>
        <p:spPr bwMode="auto">
          <a:xfrm>
            <a:off x="3143240" y="4071942"/>
            <a:ext cx="2071702" cy="2266686"/>
          </a:xfrm>
          <a:prstGeom prst="rect">
            <a:avLst/>
          </a:prstGeom>
          <a:noFill/>
        </p:spPr>
      </p:pic>
      <p:pic>
        <p:nvPicPr>
          <p:cNvPr id="3075" name="Picture 3" descr="C:\Users\Home\Desktop\WhatsApp Image 2023-05-23 at 06.59.20 (1)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2285992"/>
            <a:ext cx="2500398" cy="1408096"/>
          </a:xfrm>
          <a:prstGeom prst="rect">
            <a:avLst/>
          </a:prstGeom>
          <a:noFill/>
        </p:spPr>
      </p:pic>
      <p:pic>
        <p:nvPicPr>
          <p:cNvPr id="3076" name="Picture 4" descr="C:\Users\Home\Desktop\WhatsApp Image 2023-05-23 at 06.59.21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62" y="2357430"/>
            <a:ext cx="2761391" cy="1555075"/>
          </a:xfrm>
          <a:prstGeom prst="rect">
            <a:avLst/>
          </a:prstGeom>
          <a:noFill/>
        </p:spPr>
      </p:pic>
      <p:pic>
        <p:nvPicPr>
          <p:cNvPr id="3077" name="Picture 5" descr="C:\Users\Home\Desktop\WhatsApp Image 2023-05-23 at 06.59.20 (2).jpeg"/>
          <p:cNvPicPr>
            <a:picLocks noChangeAspect="1" noChangeArrowheads="1"/>
          </p:cNvPicPr>
          <p:nvPr/>
        </p:nvPicPr>
        <p:blipFill>
          <a:blip r:embed="rId6" cstate="print"/>
          <a:srcRect t="19687" b="12813"/>
          <a:stretch>
            <a:fillRect/>
          </a:stretch>
        </p:blipFill>
        <p:spPr bwMode="auto">
          <a:xfrm>
            <a:off x="928662" y="4286256"/>
            <a:ext cx="1428760" cy="1714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7158" y="1857364"/>
            <a:ext cx="55068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Детский исследовательский проект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Творог , творожок – лучший для детей дружок!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2" name="AutoShape 4" descr="blob:https://web.whatsapp.com/055318cb-18f5-40ef-8b40-7453e34d211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Picture 4" descr="C:\Users\Home\Desktop\WhatsApp Image 2023-02-01 at 14.10.37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714620"/>
            <a:ext cx="2894519" cy="1630045"/>
          </a:xfrm>
          <a:prstGeom prst="rect">
            <a:avLst/>
          </a:prstGeom>
          <a:noFill/>
        </p:spPr>
      </p:pic>
      <p:pic>
        <p:nvPicPr>
          <p:cNvPr id="12" name="Picture 5" descr="C:\Users\Home\Desktop\WhatsApp Image 2023-02-01 at 15.36.57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4714884"/>
            <a:ext cx="1005742" cy="1785926"/>
          </a:xfrm>
          <a:prstGeom prst="rect">
            <a:avLst/>
          </a:prstGeom>
          <a:noFill/>
        </p:spPr>
      </p:pic>
      <p:pic>
        <p:nvPicPr>
          <p:cNvPr id="13" name="Picture 6" descr="C:\Users\Home\Desktop\WhatsApp Image 2023-02-01 at 16.04.31.jpeg"/>
          <p:cNvPicPr>
            <a:picLocks noChangeAspect="1" noChangeArrowheads="1"/>
          </p:cNvPicPr>
          <p:nvPr/>
        </p:nvPicPr>
        <p:blipFill>
          <a:blip r:embed="rId4" cstate="print"/>
          <a:srcRect r="-876" b="23641"/>
          <a:stretch>
            <a:fillRect/>
          </a:stretch>
        </p:blipFill>
        <p:spPr bwMode="auto">
          <a:xfrm>
            <a:off x="7000892" y="2500306"/>
            <a:ext cx="1643074" cy="2208539"/>
          </a:xfrm>
          <a:prstGeom prst="rect">
            <a:avLst/>
          </a:prstGeom>
          <a:noFill/>
        </p:spPr>
      </p:pic>
      <p:pic>
        <p:nvPicPr>
          <p:cNvPr id="14" name="Picture 6" descr="C:\Users\Home\Desktop\WhatsApp Image 2023-02-01 at 15.36.57 (1).jpeg"/>
          <p:cNvPicPr>
            <a:picLocks noChangeAspect="1" noChangeArrowheads="1"/>
          </p:cNvPicPr>
          <p:nvPr/>
        </p:nvPicPr>
        <p:blipFill>
          <a:blip r:embed="rId5" cstate="print"/>
          <a:srcRect r="-3373" b="12537"/>
          <a:stretch>
            <a:fillRect/>
          </a:stretch>
        </p:blipFill>
        <p:spPr bwMode="auto">
          <a:xfrm>
            <a:off x="4143372" y="4714884"/>
            <a:ext cx="1143008" cy="1717295"/>
          </a:xfrm>
          <a:prstGeom prst="rect">
            <a:avLst/>
          </a:prstGeom>
          <a:noFill/>
        </p:spPr>
      </p:pic>
      <p:pic>
        <p:nvPicPr>
          <p:cNvPr id="15" name="Picture 1" descr="C:\Users\Home\Desktop\WhatsApp Image 2023-01-31 at 17.05.05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43306" y="2786058"/>
            <a:ext cx="3071802" cy="1729881"/>
          </a:xfrm>
          <a:prstGeom prst="rect">
            <a:avLst/>
          </a:prstGeom>
          <a:noFill/>
        </p:spPr>
      </p:pic>
      <p:pic>
        <p:nvPicPr>
          <p:cNvPr id="16" name="Picture 2" descr="C:\Users\Home\Desktop\WhatsApp Image 2023-02-01 at 14.10.36 (1).jpe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472" y="4857760"/>
            <a:ext cx="2714644" cy="15287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57290" y="285728"/>
            <a:ext cx="53286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 проект «Огонь враг, огонь друг»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5" name="Picture 1" descr="C:\Users\Home\Desktop\WhatsApp Image 2022-05-25 at 00.22.44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000240"/>
            <a:ext cx="2091958" cy="3714752"/>
          </a:xfrm>
          <a:prstGeom prst="rect">
            <a:avLst/>
          </a:prstGeom>
          <a:noFill/>
        </p:spPr>
      </p:pic>
      <p:pic>
        <p:nvPicPr>
          <p:cNvPr id="11266" name="Picture 2" descr="C:\Users\Home\Desktop\WhatsApp Image 2022-05-25 at 00.23.48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298" y="2000240"/>
            <a:ext cx="2071702" cy="3678938"/>
          </a:xfrm>
          <a:prstGeom prst="rect">
            <a:avLst/>
          </a:prstGeom>
          <a:noFill/>
        </p:spPr>
      </p:pic>
      <p:pic>
        <p:nvPicPr>
          <p:cNvPr id="11267" name="Picture 3" descr="C:\Users\Home\Desktop\WhatsApp Image 2022-05-25 at 00.21.10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4357694"/>
            <a:ext cx="4071966" cy="2293123"/>
          </a:xfrm>
          <a:prstGeom prst="rect">
            <a:avLst/>
          </a:prstGeom>
          <a:noFill/>
        </p:spPr>
      </p:pic>
      <p:pic>
        <p:nvPicPr>
          <p:cNvPr id="11269" name="Picture 5" descr="C:\Users\Home\Desktop\WhatsApp Image 2022-05-25 at 00.22.09 (1)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488" y="2071678"/>
            <a:ext cx="3643338" cy="20517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57290" y="285728"/>
            <a:ext cx="58090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 проект «Этот удивительный космос»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Home\Desktop\WhatsApp Image 2023-05-23 at 07.32.58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357694"/>
            <a:ext cx="1357322" cy="1809762"/>
          </a:xfrm>
          <a:prstGeom prst="rect">
            <a:avLst/>
          </a:prstGeom>
          <a:noFill/>
        </p:spPr>
      </p:pic>
      <p:pic>
        <p:nvPicPr>
          <p:cNvPr id="4099" name="Picture 3" descr="C:\Users\Home\Desktop\WhatsApp Image 2023-05-23 at 07.33.36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2143116"/>
            <a:ext cx="2214578" cy="1660933"/>
          </a:xfrm>
          <a:prstGeom prst="rect">
            <a:avLst/>
          </a:prstGeom>
          <a:noFill/>
        </p:spPr>
      </p:pic>
      <p:pic>
        <p:nvPicPr>
          <p:cNvPr id="4100" name="Picture 4" descr="C:\Users\Home\Desktop\WhatsApp Image 2023-05-23 at 07.37.10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4857760"/>
            <a:ext cx="2462602" cy="1266808"/>
          </a:xfrm>
          <a:prstGeom prst="rect">
            <a:avLst/>
          </a:prstGeom>
          <a:noFill/>
        </p:spPr>
      </p:pic>
      <p:pic>
        <p:nvPicPr>
          <p:cNvPr id="4101" name="Picture 5" descr="C:\Users\Home\Desktop\WhatsApp Image 2023-05-23 at 07.29.58 (1).jpeg"/>
          <p:cNvPicPr>
            <a:picLocks noChangeAspect="1" noChangeArrowheads="1"/>
          </p:cNvPicPr>
          <p:nvPr/>
        </p:nvPicPr>
        <p:blipFill>
          <a:blip r:embed="rId5"/>
          <a:srcRect t="3705" r="1561" b="24279"/>
          <a:stretch>
            <a:fillRect/>
          </a:stretch>
        </p:blipFill>
        <p:spPr bwMode="auto">
          <a:xfrm>
            <a:off x="2786050" y="1928802"/>
            <a:ext cx="1785950" cy="2320126"/>
          </a:xfrm>
          <a:prstGeom prst="rect">
            <a:avLst/>
          </a:prstGeom>
          <a:noFill/>
        </p:spPr>
      </p:pic>
      <p:pic>
        <p:nvPicPr>
          <p:cNvPr id="4102" name="Picture 6" descr="C:\Users\Home\Desktop\WhatsApp Image 2023-05-23 at 07.29.59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2285992"/>
            <a:ext cx="2143140" cy="1206907"/>
          </a:xfrm>
          <a:prstGeom prst="rect">
            <a:avLst/>
          </a:prstGeom>
          <a:noFill/>
        </p:spPr>
      </p:pic>
      <p:pic>
        <p:nvPicPr>
          <p:cNvPr id="4103" name="Picture 7" descr="C:\Users\Home\Desktop\WhatsApp Image 2023-05-23 at 07.29.58 (3)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14546" y="4643446"/>
            <a:ext cx="2338361" cy="1316845"/>
          </a:xfrm>
          <a:prstGeom prst="rect">
            <a:avLst/>
          </a:prstGeom>
          <a:noFill/>
        </p:spPr>
      </p:pic>
      <p:pic>
        <p:nvPicPr>
          <p:cNvPr id="4104" name="Picture 8" descr="C:\Users\Home\Desktop\WhatsApp Image 2023-05-23 at 07.29.58 (2).jpeg"/>
          <p:cNvPicPr>
            <a:picLocks noChangeAspect="1" noChangeArrowheads="1"/>
          </p:cNvPicPr>
          <p:nvPr/>
        </p:nvPicPr>
        <p:blipFill>
          <a:blip r:embed="rId8"/>
          <a:srcRect t="26672" r="-4122" b="10395"/>
          <a:stretch>
            <a:fillRect/>
          </a:stretch>
        </p:blipFill>
        <p:spPr bwMode="auto">
          <a:xfrm>
            <a:off x="4643438" y="4000504"/>
            <a:ext cx="2129925" cy="22859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85852" y="214290"/>
            <a:ext cx="51630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 проект  посвященный  дню Победы  </a:t>
            </a:r>
          </a:p>
          <a:p>
            <a:pPr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«Не забудем никогда….»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C:\Users\Home\Desktop\WhatsApp Image 2023-05-23 at 11.42.50.jpeg"/>
          <p:cNvPicPr>
            <a:picLocks noChangeAspect="1" noChangeArrowheads="1"/>
          </p:cNvPicPr>
          <p:nvPr/>
        </p:nvPicPr>
        <p:blipFill>
          <a:blip r:embed="rId2"/>
          <a:srcRect l="22708" t="20507" r="12413"/>
          <a:stretch>
            <a:fillRect/>
          </a:stretch>
        </p:blipFill>
        <p:spPr bwMode="auto">
          <a:xfrm>
            <a:off x="357158" y="1785926"/>
            <a:ext cx="2961054" cy="2043117"/>
          </a:xfrm>
          <a:prstGeom prst="rect">
            <a:avLst/>
          </a:prstGeom>
          <a:noFill/>
        </p:spPr>
      </p:pic>
      <p:pic>
        <p:nvPicPr>
          <p:cNvPr id="1028" name="Picture 4" descr="C:\Users\Home\Desktop\WhatsApp Image 2023-05-23 at 11.46.39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1785926"/>
            <a:ext cx="3063165" cy="1725017"/>
          </a:xfrm>
          <a:prstGeom prst="rect">
            <a:avLst/>
          </a:prstGeom>
          <a:noFill/>
        </p:spPr>
      </p:pic>
      <p:pic>
        <p:nvPicPr>
          <p:cNvPr id="1029" name="Picture 5" descr="C:\Users\Home\Desktop\WhatsApp Image 2023-05-23 at 12.05.23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4000504"/>
            <a:ext cx="3107322" cy="1749885"/>
          </a:xfrm>
          <a:prstGeom prst="rect">
            <a:avLst/>
          </a:prstGeom>
          <a:noFill/>
        </p:spPr>
      </p:pic>
      <p:pic>
        <p:nvPicPr>
          <p:cNvPr id="1030" name="Picture 6" descr="C:\Users\Home\Desktop\WhatsApp Image 2023-05-23 at 12.09.08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6182" y="3714752"/>
            <a:ext cx="2786082" cy="2089562"/>
          </a:xfrm>
          <a:prstGeom prst="rect">
            <a:avLst/>
          </a:prstGeom>
          <a:noFill/>
        </p:spPr>
      </p:pic>
      <p:pic>
        <p:nvPicPr>
          <p:cNvPr id="15" name="Picture 7" descr="C:\Users\Home\Desktop\WhatsApp Image 2022-05-25 at 01.16.15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16" y="2500306"/>
            <a:ext cx="2015735" cy="2687647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0" y="6072206"/>
            <a:ext cx="95012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Результат применения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: Проектный метод позволил направить детскую активность на получение положительных   впечатлений от процесса проектирования, повысил детскую самооценку детей нашей группы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4480" y="0"/>
            <a:ext cx="46846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«Наша </a:t>
            </a:r>
            <a:r>
              <a:rPr lang="ru-RU" b="1" dirty="0"/>
              <a:t>Земля». Знакомство  Глобусом»</a:t>
            </a:r>
          </a:p>
        </p:txBody>
      </p:sp>
      <p:pic>
        <p:nvPicPr>
          <p:cNvPr id="6145" name="Picture 1" descr="C:\Users\Home\Desktop\WhatsApp Image 2023-05-23 at 23.18.1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000372"/>
            <a:ext cx="2428892" cy="3238522"/>
          </a:xfrm>
          <a:prstGeom prst="rect">
            <a:avLst/>
          </a:prstGeom>
          <a:noFill/>
        </p:spPr>
      </p:pic>
      <p:pic>
        <p:nvPicPr>
          <p:cNvPr id="6146" name="Picture 2" descr="C:\Users\Home\Desktop\WhatsApp Image 2023-05-23 at 23.18.1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2857496"/>
            <a:ext cx="2119289" cy="2825719"/>
          </a:xfrm>
          <a:prstGeom prst="rect">
            <a:avLst/>
          </a:prstGeom>
          <a:noFill/>
        </p:spPr>
      </p:pic>
      <p:pic>
        <p:nvPicPr>
          <p:cNvPr id="6147" name="Picture 3" descr="C:\Users\Home\Desktop\WhatsApp Image 2023-05-23 at 23.25.42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3000372"/>
            <a:ext cx="3157663" cy="3013073"/>
          </a:xfrm>
          <a:prstGeom prst="rect">
            <a:avLst/>
          </a:prstGeom>
          <a:noFill/>
        </p:spPr>
      </p:pic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214282" y="1928802"/>
            <a:ext cx="8284704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расширять знания детей об окружающем мире, жизни на Земле, о растениях и животных, живой и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неживой природе, водных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ресурсах (океаны, реки, моря, озёра). Познакомить с макетом Земли 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глобусом.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лиц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2</Template>
  <TotalTime>715</TotalTime>
  <Words>642</Words>
  <Application>Microsoft Office PowerPoint</Application>
  <PresentationFormat>Экран (4:3)</PresentationFormat>
  <Paragraphs>97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лица</vt:lpstr>
      <vt:lpstr>    Анализ реализации годового проекта  «Удивительное рядом» в подготовительной к школе группе                                 Шамариной Ю.А. 2023 г.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jul</dc:creator>
  <cp:lastModifiedBy>Home</cp:lastModifiedBy>
  <cp:revision>79</cp:revision>
  <dcterms:created xsi:type="dcterms:W3CDTF">2016-05-11T09:30:30Z</dcterms:created>
  <dcterms:modified xsi:type="dcterms:W3CDTF">2024-01-08T11:52:49Z</dcterms:modified>
</cp:coreProperties>
</file>