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nya.boss04@mail.ru" initials="v" lastIdx="1" clrIdx="0">
    <p:extLst>
      <p:ext uri="{19B8F6BF-5375-455C-9EA6-DF929625EA0E}">
        <p15:presenceInfo xmlns:p15="http://schemas.microsoft.com/office/powerpoint/2012/main" userId="2d0d8bd122c70be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3863B-1168-4DFB-B337-0D49713B95FA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97B07-AE39-460A-9B9C-C4F02E3D9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74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497B07-AE39-460A-9B9C-C4F02E3D931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747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72F1-583C-471C-98EB-CD7ECD20A4FB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834C-5A72-4448-B488-F26FCE90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044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72F1-583C-471C-98EB-CD7ECD20A4FB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834C-5A72-4448-B488-F26FCE90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896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72F1-583C-471C-98EB-CD7ECD20A4FB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834C-5A72-4448-B488-F26FCE907B4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1254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72F1-583C-471C-98EB-CD7ECD20A4FB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834C-5A72-4448-B488-F26FCE90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190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72F1-583C-471C-98EB-CD7ECD20A4FB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834C-5A72-4448-B488-F26FCE907B4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8691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72F1-583C-471C-98EB-CD7ECD20A4FB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834C-5A72-4448-B488-F26FCE90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020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72F1-583C-471C-98EB-CD7ECD20A4FB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834C-5A72-4448-B488-F26FCE90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683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72F1-583C-471C-98EB-CD7ECD20A4FB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834C-5A72-4448-B488-F26FCE90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79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72F1-583C-471C-98EB-CD7ECD20A4FB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834C-5A72-4448-B488-F26FCE90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436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72F1-583C-471C-98EB-CD7ECD20A4FB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834C-5A72-4448-B488-F26FCE90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455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72F1-583C-471C-98EB-CD7ECD20A4FB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834C-5A72-4448-B488-F26FCE90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43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72F1-583C-471C-98EB-CD7ECD20A4FB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834C-5A72-4448-B488-F26FCE90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662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72F1-583C-471C-98EB-CD7ECD20A4FB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834C-5A72-4448-B488-F26FCE90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51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72F1-583C-471C-98EB-CD7ECD20A4FB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834C-5A72-4448-B488-F26FCE90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281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72F1-583C-471C-98EB-CD7ECD20A4FB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834C-5A72-4448-B488-F26FCE90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71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72F1-583C-471C-98EB-CD7ECD20A4FB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834C-5A72-4448-B488-F26FCE90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92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472F1-583C-471C-98EB-CD7ECD20A4FB}" type="datetimeFigureOut">
              <a:rPr lang="ru-RU" smtClean="0"/>
              <a:t>08.06.2024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360834C-5A72-4448-B488-F26FCE907B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95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A6D5F3D-9B5D-4587-A530-2DFC9732C1D2}"/>
              </a:ext>
            </a:extLst>
          </p:cNvPr>
          <p:cNvSpPr/>
          <p:nvPr/>
        </p:nvSpPr>
        <p:spPr>
          <a:xfrm>
            <a:off x="4270254" y="3098308"/>
            <a:ext cx="5237729" cy="3228854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A5E9A-29A9-4BE8-AEAF-FFCFCE101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7461" y="815432"/>
            <a:ext cx="5408638" cy="2043178"/>
          </a:xfrm>
        </p:spPr>
        <p:txBody>
          <a:bodyPr/>
          <a:lstStyle/>
          <a:p>
            <a:pPr algn="ctr"/>
            <a:r>
              <a:rPr lang="ru-RU" dirty="0"/>
              <a:t>Виртуальная экскурсия в лес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739CF4A7-A0DC-4FA1-8B06-7AFACEC32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2748" y="5974862"/>
            <a:ext cx="3929550" cy="433499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0230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59DE700-2BD5-4810-8052-6EF8ADC1C0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" r="4209" b="-1"/>
          <a:stretch/>
        </p:blipFill>
        <p:spPr bwMode="auto">
          <a:xfrm>
            <a:off x="4373733" y="1438183"/>
            <a:ext cx="5453847" cy="418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655E9-4ABA-4640-BD63-214B2F644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143241" cy="553404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Цель: </a:t>
            </a:r>
            <a:r>
              <a:rPr lang="ru-RU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Познакомиться с объектами и явлениями природы при помощи самостоятельной работы;</a:t>
            </a:r>
            <a:br>
              <a:rPr lang="ru-RU" sz="22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представление о тесной связи между живой и неживой природы в сообществе, о приспособлениях растений и животных к среде обитания;</a:t>
            </a:r>
            <a:br>
              <a:rPr lang="ru-RU" sz="22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вырабатывать умения наблюдать, описывать, делать выводы, сравнивать;</a:t>
            </a:r>
            <a:br>
              <a:rPr lang="ru-RU" sz="22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распознавать на практике деревья, кустарники, травянистые растения и мхи, различать ярусы леса.</a:t>
            </a:r>
            <a:br>
              <a:rPr lang="ru-RU" sz="22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58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413C9-1087-451B-95FE-E7C6C4AE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67" y="1115627"/>
            <a:ext cx="4018953" cy="2675138"/>
          </a:xfrm>
        </p:spPr>
        <p:txBody>
          <a:bodyPr>
            <a:normAutofit fontScale="90000"/>
          </a:bodyPr>
          <a:lstStyle/>
          <a:p>
            <a:r>
              <a:rPr lang="ru-RU" sz="31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Кто, как только жарко станет,</a:t>
            </a:r>
            <a:br>
              <a:rPr lang="ru-RU" sz="53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Шубу на плечи натянет?</a:t>
            </a:r>
            <a:br>
              <a:rPr lang="ru-RU" sz="53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нагрянет холод злой -</a:t>
            </a:r>
            <a:br>
              <a:rPr lang="ru-RU" sz="53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Скинет с плеч её долой? (Лес.)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087527-BBA4-4F97-9A0F-5B705F1F0F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89" y="1793289"/>
            <a:ext cx="7154911" cy="506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263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узел 3">
            <a:extLst>
              <a:ext uri="{FF2B5EF4-FFF2-40B4-BE49-F238E27FC236}">
                <a16:creationId xmlns:a16="http://schemas.microsoft.com/office/drawing/2014/main" id="{807AFFB5-47B0-4163-A1B1-2FFB8FEED820}"/>
              </a:ext>
            </a:extLst>
          </p:cNvPr>
          <p:cNvSpPr/>
          <p:nvPr/>
        </p:nvSpPr>
        <p:spPr>
          <a:xfrm>
            <a:off x="5477521" y="1038687"/>
            <a:ext cx="4971495" cy="5002675"/>
          </a:xfrm>
          <a:prstGeom prst="flowChartConnector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82C53-AA0E-42BB-913C-8864D5FBB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19" y="609599"/>
            <a:ext cx="4864964" cy="5533749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Ребята, а что такое лесной дом?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Что это за «дом</a:t>
            </a:r>
            <a:r>
              <a:rPr lang="ru-RU" sz="1800" dirty="0">
                <a:solidFill>
                  <a:srgbClr val="181818"/>
                </a:solidFill>
                <a:latin typeface="Times New Roman" panose="02020603050405020304" pitchFamily="18" charset="0"/>
              </a:rPr>
              <a:t>»</a:t>
            </a: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? И сколько в нем этажей?</a:t>
            </a:r>
            <a:br>
              <a:rPr lang="ru-RU" sz="1800" dirty="0">
                <a:solidFill>
                  <a:srgbClr val="181818"/>
                </a:solidFill>
                <a:latin typeface="Open Sans" panose="020B0606030504020204" pitchFamily="34" charset="0"/>
              </a:rPr>
            </a:b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В высоком старом лесу — пять этажей.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Пятый этаж — это верхушки самых высоких деревьев:  сосен, елей, дубов.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Четвертый — кроны деревьев пониже: клена, березы, осины, рябины.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Третий — кустарники и совсем молоденькие деревца.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А два нижних этажа — второй и первый — травы, цветы, мхи.</a:t>
            </a:r>
            <a:b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</a:b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Во всяком лесном “доме” есть еще что-то вроде подвала. Тут прячутся корни зеленых обитателей леса.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 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Растения не любят одиночества. Они редко растут вдали друг от друга. Чаще они собираются компаниями.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A7027E8-97F6-4558-AD47-FF02EAF1B95A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77334" y="6041362"/>
            <a:ext cx="10295466" cy="525511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1195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4BB35B6-8E7E-4E87-A39E-94A0780B5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715" y="1091954"/>
            <a:ext cx="1977304" cy="197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64E0833-6F97-4285-881C-20BB9B653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558" y="1207984"/>
            <a:ext cx="3082587" cy="217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1F64F-FEF5-4C33-B26D-6ED5F2B41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90" y="361026"/>
            <a:ext cx="7925128" cy="730928"/>
          </a:xfrm>
        </p:spPr>
        <p:txBody>
          <a:bodyPr>
            <a:noAutofit/>
          </a:bodyPr>
          <a:lstStyle/>
          <a:p>
            <a:pPr algn="ctr"/>
            <a:r>
              <a:rPr lang="ru-RU" sz="44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Какие деревья растут в лесу?</a:t>
            </a:r>
            <a:br>
              <a:rPr lang="ru-RU" sz="1800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05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 </a:t>
            </a:r>
            <a:br>
              <a:rPr lang="ru-RU" sz="1800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05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sz="1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2DBA3E-117F-489A-B405-0C6CA65B9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82" y="1174070"/>
            <a:ext cx="4578246" cy="520009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Стоит красавица —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Косы зеленые, платье белое,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Кора горючая, ветка плакучая,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Семя </a:t>
            </a:r>
            <a:r>
              <a:rPr lang="ru-RU" sz="56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летучее.    (Берёза) </a:t>
            </a:r>
          </a:p>
          <a:p>
            <a:pPr marL="0" indent="0">
              <a:buNone/>
            </a:pP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Темной он покрыт корой,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Лист красивый, вырезной.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на кончиках ветвей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Много-много </a:t>
            </a:r>
            <a:r>
              <a:rPr lang="ru-RU" sz="56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желудей.     (Дуб)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                      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растет, летом цветет,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осыпается, зимой отсыпается.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цветок-то — медок,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Лечит от гриппа, кашля и </a:t>
            </a:r>
            <a:r>
              <a:rPr lang="ru-RU" sz="56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хрипа.      (Липа)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Стоят дома высокие, этажи не счетные,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Шпили колючие под тучами </a:t>
            </a:r>
            <a:r>
              <a:rPr lang="ru-RU" sz="56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летучими.      (Ель)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                        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Стоит столб до небес,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 на нем шатер-навес.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Красной меди столб точеный,</a:t>
            </a:r>
            <a:b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6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А навес сквозной, </a:t>
            </a:r>
            <a:r>
              <a:rPr lang="ru-RU" sz="56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зеленый.       (Сосна)</a:t>
            </a:r>
            <a:br>
              <a:rPr lang="ru-RU" sz="44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44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</a:t>
            </a:r>
            <a:br>
              <a:rPr lang="ru-RU" sz="44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3600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endParaRPr lang="ru-RU" dirty="0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F3F8B283-A700-48CC-9D00-46915514E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983" y="4849955"/>
            <a:ext cx="2810335" cy="200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39648F2-87D4-4895-A659-0377C5B89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874" y="3606490"/>
            <a:ext cx="2547929" cy="197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C7AD6756-BE66-4CA3-824F-D8FC5BD79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42" y="3069258"/>
            <a:ext cx="2810335" cy="197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292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2A3DC-DF4D-4802-9760-F98ED963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dirty="0">
                <a:solidFill>
                  <a:srgbClr val="181818"/>
                </a:solidFill>
                <a:latin typeface="Times New Roman" panose="02020603050405020304" pitchFamily="18" charset="0"/>
              </a:rPr>
              <a:t>З</a:t>
            </a: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апомните: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 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dirty="0">
                <a:solidFill>
                  <a:srgbClr val="181818"/>
                </a:solidFill>
                <a:latin typeface="Times New Roman" panose="02020603050405020304" pitchFamily="18" charset="0"/>
              </a:rPr>
              <a:t>Б</a:t>
            </a: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ереза,  дуб,  липа — лиственные деревья, их ветки покрыты листьями.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 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dirty="0">
                <a:solidFill>
                  <a:srgbClr val="181818"/>
                </a:solidFill>
                <a:latin typeface="Times New Roman" panose="02020603050405020304" pitchFamily="18" charset="0"/>
              </a:rPr>
              <a:t>Е</a:t>
            </a: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ль, сосна —  хвойные деревья, у них на ветках хвоя.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endParaRPr lang="ru-RU" dirty="0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27E34543-F0FA-4C84-90A7-70C22F59C5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75" y="2274294"/>
            <a:ext cx="7406111" cy="4460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48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226A9-9C1E-42DA-A48A-CF33CA0D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22524"/>
          </a:xfrm>
        </p:spPr>
        <p:txBody>
          <a:bodyPr>
            <a:normAutofit fontScale="90000"/>
          </a:bodyPr>
          <a:lstStyle/>
          <a:p>
            <a:r>
              <a:rPr lang="ru-RU" sz="1800" b="1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Береза </a:t>
            </a: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— настоящая красавица, белые одежки, золото сережки.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Древесина березы очень плотная. Из нее делают даже части машин и инструментов. Березовый сок вкусный и полезный для здоровья. Только не спеши собирать его, ведь без сока береза зачахнет и погибнет.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 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1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Дуб</a:t>
            </a: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 растет очень медленно, но зато живет он до 1000 лет и более. В русских лесах нет дерева мощнее дуба. Дуб не гниет в воде, и его древесина ценится, как очень прочная и красивая. Кора дуба содержит лекарственное вещество, а для животных и птиц дуб — настоящая кормушка.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 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1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Липа</a:t>
            </a: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 — цветет летом, и цветы ее медоносны. Липовый мед считается самым лучшим. А липовый чай помогает от простуды. Древесина липы очень мягкая, поэтому она — незаменимый материал для резьбы. В липовых кадушках хорошо сохраняются продукты.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 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1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Ель</a:t>
            </a: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 обычно растет на влажных местах. В густых ее ветвях находят себе жилье многие животные. Ель называют музыкальным деревом. Ее древесина используется для изготовления скрипок, гитар, пианино... Из ели делается и бумага. А для нас с вами елка — украшение нашего дома в праздник Нового года.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 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1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Сосна</a:t>
            </a: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 — прекрасное витаминное дерево.  Очень хорош и красив сосновый бор!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r>
              <a:rPr lang="ru-RU" sz="1800" b="0" i="0" dirty="0">
                <a:solidFill>
                  <a:srgbClr val="181818"/>
                </a:solidFill>
                <a:effectLst/>
                <a:latin typeface="Times New Roman" panose="02020603050405020304" pitchFamily="18" charset="0"/>
              </a:rPr>
              <a:t>Точно высокие свечи возвышаются сосны над головой. В сосновом лесу хорошо и легко дышится. Смолистые вещества, выделяемые сосной, убивают микробов. В сосновых лесах много ягод и грибов.</a:t>
            </a:r>
            <a:br>
              <a:rPr lang="ru-RU" b="0" i="0" dirty="0">
                <a:solidFill>
                  <a:srgbClr val="181818"/>
                </a:solidFill>
                <a:effectLst/>
                <a:latin typeface="Open Sans" panose="020B060603050402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122C7C-867C-44A3-83EA-885DCC6C6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0443" y="4394447"/>
            <a:ext cx="1731145" cy="196651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7336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5F8E74-1223-43FF-B693-310B53DA7C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45" t="17217" r="7160" b="12880"/>
          <a:stretch/>
        </p:blipFill>
        <p:spPr>
          <a:xfrm>
            <a:off x="0" y="638664"/>
            <a:ext cx="3398173" cy="18820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702209-79FD-49AA-93FB-D46B26F91C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99" t="16829" r="7015" b="13398"/>
          <a:stretch/>
        </p:blipFill>
        <p:spPr>
          <a:xfrm>
            <a:off x="3511759" y="638664"/>
            <a:ext cx="3418443" cy="18820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6A5BAA-8FF9-44E7-9215-D785D61D62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18" t="16699" r="6650" b="12363"/>
          <a:stretch/>
        </p:blipFill>
        <p:spPr>
          <a:xfrm>
            <a:off x="7252053" y="514451"/>
            <a:ext cx="3591528" cy="20062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1B22E1-B8B5-4C29-A857-0F795C286D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772" t="18252" r="7305" b="12752"/>
          <a:stretch/>
        </p:blipFill>
        <p:spPr>
          <a:xfrm>
            <a:off x="-20551" y="2710687"/>
            <a:ext cx="3439273" cy="18820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27D1CE-A62A-40E6-B3F4-5B70786641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36" t="16827" r="6869" b="12363"/>
          <a:stretch/>
        </p:blipFill>
        <p:spPr>
          <a:xfrm>
            <a:off x="3618290" y="2638168"/>
            <a:ext cx="3613213" cy="20271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9EEE1C-177C-4813-9A4E-D77BB9B709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536" t="19676" r="14517" b="12362"/>
          <a:stretch/>
        </p:blipFill>
        <p:spPr>
          <a:xfrm>
            <a:off x="7314322" y="2580049"/>
            <a:ext cx="3626941" cy="22026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2B920BC-70C8-49A5-959E-C5F527EEA0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355" t="17993" r="7233" b="12169"/>
          <a:stretch/>
        </p:blipFill>
        <p:spPr>
          <a:xfrm>
            <a:off x="3511759" y="4782713"/>
            <a:ext cx="3719744" cy="2075287"/>
          </a:xfrm>
          <a:prstGeom prst="rect">
            <a:avLst/>
          </a:prstGeom>
        </p:spPr>
      </p:pic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CEEE0BF2-A07D-4C9E-8EEC-4C65EF884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759" y="71496"/>
            <a:ext cx="5528157" cy="65102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Виртуальная экскурсия</a:t>
            </a:r>
          </a:p>
        </p:txBody>
      </p:sp>
    </p:spTree>
    <p:extLst>
      <p:ext uri="{BB962C8B-B14F-4D97-AF65-F5344CB8AC3E}">
        <p14:creationId xmlns:p14="http://schemas.microsoft.com/office/powerpoint/2010/main" val="264572896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</TotalTime>
  <Words>826</Words>
  <Application>Microsoft Office PowerPoint</Application>
  <PresentationFormat>Широкоэкранный</PresentationFormat>
  <Paragraphs>14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Open Sans</vt:lpstr>
      <vt:lpstr>Times New Roman</vt:lpstr>
      <vt:lpstr>Trebuchet MS</vt:lpstr>
      <vt:lpstr>Wingdings 3</vt:lpstr>
      <vt:lpstr>Аспект</vt:lpstr>
      <vt:lpstr>Виртуальная экскурсия в лес</vt:lpstr>
      <vt:lpstr>Цель: Познакомиться с объектами и явлениями природы при помощи самостоятельной работы; сформировать представление о тесной связи между живой и неживой природы в сообществе, о приспособлениях растений и животных к среде обитания; вырабатывать умения наблюдать, описывать, делать выводы, сравнивать; научить распознавать на практике деревья, кустарники, травянистые растения и мхи, различать ярусы леса. </vt:lpstr>
      <vt:lpstr>Кто, как только жарко станет, Шубу на плечи натянет? А нагрянет холод злой - Скинет с плеч её долой? (Лес.) </vt:lpstr>
      <vt:lpstr>Ребята, а что такое лесной дом? Что это за «дом»? И сколько в нем этажей?  В высоком старом лесу — пять этажей. Пятый этаж — это верхушки самых высоких деревьев:  сосен, елей, дубов. Четвертый — кроны деревьев пониже: клена, березы, осины, рябины. Третий — кустарники и совсем молоденькие деревца. А два нижних этажа — второй и первый — травы, цветы, мхи.  Во всяком лесном “доме” есть еще что-то вроде подвала. Тут прячутся корни зеленых обитателей леса.   Растения не любят одиночества. Они редко растут вдали друг от друга. Чаще они собираются компаниями. </vt:lpstr>
      <vt:lpstr>Какие деревья растут в лесу?    </vt:lpstr>
      <vt:lpstr>Запомните:   Береза,  дуб,  липа — лиственные деревья, их ветки покрыты листьями.   Ель, сосна —  хвойные деревья, у них на ветках хвоя. </vt:lpstr>
      <vt:lpstr>Береза — настоящая красавица, белые одежки, золото сережки. Древесина березы очень плотная. Из нее делают даже части машин и инструментов. Березовый сок вкусный и полезный для здоровья. Только не спеши собирать его, ведь без сока береза зачахнет и погибнет.   Дуб растет очень медленно, но зато живет он до 1000 лет и более. В русских лесах нет дерева мощнее дуба. Дуб не гниет в воде, и его древесина ценится, как очень прочная и красивая. Кора дуба содержит лекарственное вещество, а для животных и птиц дуб — настоящая кормушка.   Липа — цветет летом, и цветы ее медоносны. Липовый мед считается самым лучшим. А липовый чай помогает от простуды. Древесина липы очень мягкая, поэтому она — незаменимый материал для резьбы. В липовых кадушках хорошо сохраняются продукты.   Ель обычно растет на влажных местах. В густых ее ветвях находят себе жилье многие животные. Ель называют музыкальным деревом. Ее древесина используется для изготовления скрипок, гитар, пианино... Из ели делается и бумага. А для нас с вами елка — украшение нашего дома в праздник Нового года.   Сосна — прекрасное витаминное дерево.  Очень хорош и красив сосновый бор! Точно высокие свечи возвышаются сосны над головой. В сосновом лесу хорошо и легко дышится. Смолистые вещества, выделяемые сосной, убивают микробов. В сосновых лесах много ягод и грибов. </vt:lpstr>
      <vt:lpstr>Виртуальная экскурсия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Виртуальная экскурсия в лес</dc:title>
  <dc:creator>vanya.boss04@mail.ru</dc:creator>
  <cp:lastModifiedBy>vanya.boss04@mail.ru</cp:lastModifiedBy>
  <cp:revision>7</cp:revision>
  <dcterms:created xsi:type="dcterms:W3CDTF">2024-06-08T08:51:45Z</dcterms:created>
  <dcterms:modified xsi:type="dcterms:W3CDTF">2024-06-08T09:52:31Z</dcterms:modified>
</cp:coreProperties>
</file>