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linkin\Desktop\wcVsABbv2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0600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924800" cy="1752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В мире профессий для детей старшего дошкольного возраста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Актёр</a:t>
            </a:r>
            <a:endParaRPr lang="ru-RU" sz="6600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Актёр работает в театре. Благодаря мастерству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актёров на сцене оживают любимые герои.Помогают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актёрам превращаться в разных героев костюмы,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парики и грим.Чтобы стать хорошим актёром, нужен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особый талант и большой труд.Актёры каждый день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репетируют, учат наизусть свои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роли, тренируют голос и движения.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Они должны много знать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и видеть и быть очень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внимательными на сцене к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другим актёрам.</a:t>
            </a:r>
            <a:endParaRPr lang="ru-RU" sz="24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051" name="Picture 3" descr="C:\Users\Kalinkin\Desktop\1639259768_35-abrakadabra-fun-p-shabloni-dlya-prezentatsii-teatralizovann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33800"/>
            <a:ext cx="3657600" cy="2930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Врач</a:t>
            </a:r>
            <a:endParaRPr lang="ru-RU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Врач лечит людей, маленьких и больших. Чтобы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стать врачом, нужно хорошо учиться в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медицинском институте. Ведь от врача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зависит здоровье и жизнь человека.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Врач должен много знать и уметь.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Нужно уметь распознать болезнь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человека, выбрать подходящее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лекарство (которых очень много,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врач должен все их знать).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Но самое главное для врача – это любить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 жалеть людей и очень хотеть помочь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им выздороветь.</a:t>
            </a:r>
          </a:p>
        </p:txBody>
      </p:sp>
      <p:pic>
        <p:nvPicPr>
          <p:cNvPr id="3074" name="Picture 2" descr="C:\Users\Kalinkin\Desktop\131913256tzfH1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14600"/>
            <a:ext cx="2255399" cy="390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Шофёр/Водитель</a:t>
            </a:r>
            <a:endParaRPr lang="ru-RU" b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Шофёр должен быть очень внимательным и не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пропускать дорожных знаков. Машин разных очень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много. Есть автобусы, легковые автомобили. Есть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машины «Скорой помощи», «Пожарные».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 все эти машины подчиняются умелому шофёру.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 за рулем какой бы ни было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машины, шофёр всегда придёт на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помощь другому водителю.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Шофёр – надёжный и верный друг,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особенно в дальних рейсах!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Kalinkin\Desktop\kisspng-school-bus-cartoon-clip-art-driving-people-5aa0f9a78b7081.327650131520499111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08425"/>
            <a:ext cx="3086764" cy="294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Ветеринар</a:t>
            </a:r>
            <a:endParaRPr lang="ru-RU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сказке о докторе Айболите звери сами рассказывали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 своих болезнях. Но на самом деле, заболевшее животное не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умеет говорить, и ему на помощь приходит особый врач –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ветеринар. Ветеринара тоже можно вызвать на дом, ему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приходится внимательно смотреть, весёлые ли глаза у животного,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блестит ли шерсть. Он узнаёт у хозяев, хорошо ли животное ест,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двигается. Ветеринары помогают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больным животным так же, как врачи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людям. Дают лекарство, промывают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раны, делают уколы, даже проводят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хирургические операции. Кроме того,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 больной зверюшкой можно прийти в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ветеринарную клинику, где ветеринар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ей окажет помощь.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Kalinkin\Desktop\1675690471_gas-kvas-com-p-risunok-vracha-veterinara-s-zhivotni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657600"/>
            <a:ext cx="360167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Военный</a:t>
            </a:r>
            <a:endParaRPr lang="ru-RU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Мы с вами живем в стране, которая называется Россией. На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Земле много разных стран, но не все живут дружно. Иногда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бывают войны. Поэтому у каждой страны есть армия. В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армии служат солдаты, матросы, офицеры, генералы и адмиралы.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мирное время они учатся. Проводят учебные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сражения в морях, лесах, степях и горах.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Изучают военную технику. В армии есть корабли,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самолеты, танки и вездеходы. Есть у военных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разное оружие – пистолеты и пушки. Вся военная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техника должна быть в полном порядке.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У некоторых военных профессий есть свои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отдельные праздники. Каждая из военных профессий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почетная и важная. Военный — профессия героическая,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уважаемая и очень нужная!</a:t>
            </a:r>
          </a:p>
          <a:p>
            <a:endParaRPr lang="ru-RU" dirty="0"/>
          </a:p>
        </p:txBody>
      </p:sp>
      <p:pic>
        <p:nvPicPr>
          <p:cNvPr id="6147" name="Picture 3" descr="C:\Users\Kalinkin\Desktop\1673463691_gas-kvas-com-p-detskie-voennie-risunk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1013" y="2819400"/>
            <a:ext cx="2312987" cy="3854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Пожарный</a:t>
            </a:r>
            <a:endParaRPr lang="ru-RU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Пожарные - это смелые и сильные люди. Они вступают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бой с огнем, который вырвался из рук неосторожных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людей. Пожарные гасят огонь водой или специальной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пеной, спасают из огня людей и ценные вещи. Многим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детям - нравятся красивые блестящие каски; пожарных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 ярко-красные пожарные машины. Дети любят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интересные рассказы о смелых пожарных.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Есть даже рассказ об отважной собаке,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которая помогала пожарным.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Пожарная служба есть в каждом городе,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каждом населенном пункте нашей страны.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Для того, чтобы приехали пожарные, нужно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позвонить по телефону 01 и сказать,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кто звонит, что случилось и назвать адрес.</a:t>
            </a:r>
          </a:p>
          <a:p>
            <a:endParaRPr lang="ru-RU" dirty="0"/>
          </a:p>
        </p:txBody>
      </p:sp>
      <p:pic>
        <p:nvPicPr>
          <p:cNvPr id="7170" name="Picture 2" descr="C:\Users\Kalinkin\Desktop\pozharnu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3047827"/>
            <a:ext cx="3657600" cy="3637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Столяр</a:t>
            </a:r>
            <a:endParaRPr lang="ru-RU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Что за дом без мебели? Мебель делает столяр. Для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работы по дереву есть свои особенные инструменты.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Это рубанок, стамеска, долото, ну и, конечно, пила! Во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многих семьях взрослые сами, делают столярные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работы — полочки мастерят, табуретки. Дети очень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любят помогать им: инструменты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подавать, стружку собирать. Свежая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стружка так пахнет лесом! Прямо на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глазах дощечки превращаются в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какую-нибудь полезную вещь!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Хорошие столяры делают из дерева вещи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необыкновенной красоты.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Они настоящие художники по дереву!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Kalinkin\Desktop\1674067939_baback-club-p-risunok-plotnik-dlya-detei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429000"/>
            <a:ext cx="3124201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  <a:t> </a:t>
            </a:r>
            <a:br>
              <a:rPr lang="en-US" b="0" dirty="0" smtClean="0">
                <a:solidFill>
                  <a:schemeClr val="tx1">
                    <a:lumMod val="10000"/>
                  </a:schemeClr>
                </a:solidFill>
                <a:latin typeface="+mn-lt"/>
              </a:rPr>
            </a:br>
            <a:endParaRPr lang="ru-RU" b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tx1">
                    <a:lumMod val="10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у надо">
      <a:dk1>
        <a:srgbClr val="E5E5E5"/>
      </a:dk1>
      <a:lt1>
        <a:srgbClr val="C3DFE9"/>
      </a:lt1>
      <a:dk2>
        <a:srgbClr val="C3DFE9"/>
      </a:dk2>
      <a:lt2>
        <a:srgbClr val="C3DFE9"/>
      </a:lt2>
      <a:accent1>
        <a:srgbClr val="E5E5E5"/>
      </a:accent1>
      <a:accent2>
        <a:srgbClr val="E5E5E5"/>
      </a:accent2>
      <a:accent3>
        <a:srgbClr val="E5E5E5"/>
      </a:accent3>
      <a:accent4>
        <a:srgbClr val="E5E5E5"/>
      </a:accent4>
      <a:accent5>
        <a:srgbClr val="E5E5E5"/>
      </a:accent5>
      <a:accent6>
        <a:srgbClr val="E5E5E5"/>
      </a:accent6>
      <a:hlink>
        <a:srgbClr val="E5E5E5"/>
      </a:hlink>
      <a:folHlink>
        <a:srgbClr val="E5E5E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660</Words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</vt:lpstr>
      <vt:lpstr>Актёр</vt:lpstr>
      <vt:lpstr>Врач</vt:lpstr>
      <vt:lpstr>Шофёр/Водитель</vt:lpstr>
      <vt:lpstr>Ветеринар</vt:lpstr>
      <vt:lpstr>Военный</vt:lpstr>
      <vt:lpstr>Пожарный</vt:lpstr>
      <vt:lpstr>Столяр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Kalinkin</dc:creator>
  <cp:lastModifiedBy>Kalinkin</cp:lastModifiedBy>
  <cp:revision>27</cp:revision>
  <dcterms:created xsi:type="dcterms:W3CDTF">2023-04-17T12:42:26Z</dcterms:created>
  <dcterms:modified xsi:type="dcterms:W3CDTF">2023-04-18T13:42:04Z</dcterms:modified>
</cp:coreProperties>
</file>