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2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6.jpg"/><Relationship Id="rId10" Type="http://schemas.openxmlformats.org/officeDocument/2006/relationships/image" Target="../media/image2.pn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828" y="1098864"/>
            <a:ext cx="8162365" cy="2136378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«Геометрические фигуры»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60631" y="182943"/>
            <a:ext cx="7714444" cy="537530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" y="953827"/>
            <a:ext cx="4103530" cy="41035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12971" y="953827"/>
            <a:ext cx="66097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Привет!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тебе удачи!</a:t>
            </a: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2042607"/>
            <a:ext cx="2296885" cy="22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52" y="2007830"/>
            <a:ext cx="2616022" cy="26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7" y="2037342"/>
            <a:ext cx="2408098" cy="2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241"/>
            <a:ext cx="2443294" cy="24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E49CA-19D9-303A-5EF9-176F372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49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Интерактивная игра или кроссворд, подготовленные в программе MS PowerPoint.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17E80-23D2-9AA9-8138-AE9D27F8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3" t="24464" r="10336" b="10429"/>
          <a:stretch/>
        </p:blipFill>
        <p:spPr>
          <a:xfrm>
            <a:off x="395786" y="934826"/>
            <a:ext cx="3875966" cy="23610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4F0A6-F713-21E8-E138-68CA237FC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03" t="25510" r="10336" b="10429"/>
          <a:stretch/>
        </p:blipFill>
        <p:spPr>
          <a:xfrm>
            <a:off x="4271752" y="948485"/>
            <a:ext cx="3875965" cy="2361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CBD108-A956-491F-4DAE-36E2AFB0C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7" t="25510" r="10447" b="10230"/>
          <a:stretch/>
        </p:blipFill>
        <p:spPr>
          <a:xfrm>
            <a:off x="8147717" y="931391"/>
            <a:ext cx="3545570" cy="2364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6B82C-2B97-D0F0-1127-6509C7350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10" t="25510" r="10336" b="10429"/>
          <a:stretch/>
        </p:blipFill>
        <p:spPr>
          <a:xfrm>
            <a:off x="395786" y="3401681"/>
            <a:ext cx="3875965" cy="24122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6D6A61-CF77-D49D-DFE1-F82DD04F4B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27" t="25510" r="10447" b="10230"/>
          <a:stretch/>
        </p:blipFill>
        <p:spPr>
          <a:xfrm>
            <a:off x="4271751" y="3449448"/>
            <a:ext cx="3898709" cy="2364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FBD8FD-9151-9A67-0632-5C055F8D39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515" t="25510" r="10336" b="10230"/>
          <a:stretch/>
        </p:blipFill>
        <p:spPr>
          <a:xfrm>
            <a:off x="8147717" y="3452883"/>
            <a:ext cx="3648497" cy="23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6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58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Интерактивная игра «Геометрические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 Интерактивная игра или кроссворд, подготовленные в программе MS PowerPoint.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Люба</cp:lastModifiedBy>
  <cp:revision>25</cp:revision>
  <dcterms:created xsi:type="dcterms:W3CDTF">2020-04-16T17:01:01Z</dcterms:created>
  <dcterms:modified xsi:type="dcterms:W3CDTF">2024-06-12T18:49:50Z</dcterms:modified>
</cp:coreProperties>
</file>